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>
      <p:cViewPr varScale="1">
        <p:scale>
          <a:sx n="80" d="100"/>
          <a:sy n="80" d="100"/>
        </p:scale>
        <p:origin x="520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3.png"/><Relationship Id="rId7" Type="http://schemas.openxmlformats.org/officeDocument/2006/relationships/image" Target="../media/image5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4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6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9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3.png"/><Relationship Id="rId7" Type="http://schemas.openxmlformats.org/officeDocument/2006/relationships/image" Target="../media/image7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3.png"/><Relationship Id="rId7" Type="http://schemas.openxmlformats.org/officeDocument/2006/relationships/image" Target="../media/image7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77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3.png"/><Relationship Id="rId7" Type="http://schemas.openxmlformats.org/officeDocument/2006/relationships/image" Target="../media/image8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23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23.png"/><Relationship Id="rId7" Type="http://schemas.openxmlformats.org/officeDocument/2006/relationships/image" Target="../media/image43.png"/><Relationship Id="rId12" Type="http://schemas.openxmlformats.org/officeDocument/2006/relationships/image" Target="../media/image5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54.png"/><Relationship Id="rId5" Type="http://schemas.openxmlformats.org/officeDocument/2006/relationships/image" Target="../media/image41.png"/><Relationship Id="rId10" Type="http://schemas.openxmlformats.org/officeDocument/2006/relationships/image" Target="../media/image53.png"/><Relationship Id="rId4" Type="http://schemas.openxmlformats.org/officeDocument/2006/relationships/image" Target="../media/image40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3.png"/><Relationship Id="rId7" Type="http://schemas.openxmlformats.org/officeDocument/2006/relationships/image" Target="../media/image5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2.png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3.png"/><Relationship Id="rId7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89245" y="-1022802"/>
            <a:ext cx="5846537" cy="12820116"/>
            <a:chOff x="9689245" y="-1022802"/>
            <a:chExt cx="5846537" cy="12820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7589" y="-7051248"/>
              <a:ext cx="11693073" cy="2564023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9245" y="-1022802"/>
              <a:ext cx="5846537" cy="1282011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6864" y="993187"/>
            <a:ext cx="6573860" cy="26025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19385" y="6665727"/>
            <a:ext cx="5032794" cy="5032794"/>
            <a:chOff x="13019385" y="6665727"/>
            <a:chExt cx="5032794" cy="50327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1486" y="4477828"/>
              <a:ext cx="10065588" cy="1006558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19385" y="6665727"/>
              <a:ext cx="5032794" cy="50327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4219" y="4890345"/>
            <a:ext cx="3258548" cy="695500"/>
            <a:chOff x="1114219" y="4890345"/>
            <a:chExt cx="3258548" cy="6955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4219" y="4890345"/>
              <a:ext cx="3258548" cy="6955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6600" y="5569277"/>
            <a:ext cx="3136980" cy="1685714"/>
            <a:chOff x="1066600" y="5569277"/>
            <a:chExt cx="3136980" cy="16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66600" y="5868929"/>
              <a:ext cx="759736" cy="987181"/>
              <a:chOff x="1066600" y="5868929"/>
              <a:chExt cx="759736" cy="98718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6600" y="5868929"/>
                <a:ext cx="759736" cy="9871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155961" y="5569277"/>
              <a:ext cx="2042542" cy="1677741"/>
              <a:chOff x="2155961" y="5569277"/>
              <a:chExt cx="2042542" cy="16777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55961" y="5569277"/>
                <a:ext cx="2042542" cy="167774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066600" y="8421688"/>
            <a:ext cx="1520871" cy="1520871"/>
            <a:chOff x="1066600" y="8421688"/>
            <a:chExt cx="1520871" cy="15208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6600" y="8421688"/>
              <a:ext cx="1520871" cy="15208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4907" y="3094993"/>
            <a:ext cx="7040667" cy="14120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51509" y="8685580"/>
            <a:ext cx="4685249" cy="151243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3590" y="2351592"/>
            <a:ext cx="5207143" cy="14692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71924" y="7656443"/>
            <a:ext cx="3450607" cy="3450607"/>
            <a:chOff x="2371924" y="7656443"/>
            <a:chExt cx="3450607" cy="34506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1924" y="7656443"/>
              <a:ext cx="3450607" cy="3450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69716" y="6808421"/>
            <a:ext cx="7946276" cy="1696043"/>
            <a:chOff x="7669716" y="6808421"/>
            <a:chExt cx="7946276" cy="16960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9716" y="6808421"/>
              <a:ext cx="7946276" cy="16960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029" y="2112591"/>
            <a:ext cx="3022637" cy="17006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17486" y="2331019"/>
            <a:ext cx="13567638" cy="10215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4219" y="3679581"/>
            <a:ext cx="15636019" cy="10166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564305" y="4971009"/>
            <a:ext cx="22987467" cy="10166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47154" y="8526329"/>
            <a:ext cx="10698181" cy="10166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71924" y="7656443"/>
            <a:ext cx="3450607" cy="3450607"/>
            <a:chOff x="2371924" y="7656443"/>
            <a:chExt cx="3450607" cy="34506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1924" y="7656443"/>
              <a:ext cx="3450607" cy="34506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648" y="2112591"/>
            <a:ext cx="3480924" cy="17579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02133" y="2782481"/>
            <a:ext cx="7824601" cy="24808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9431" y="4348012"/>
            <a:ext cx="7389800" cy="10128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73826" y="5466498"/>
            <a:ext cx="12008324" cy="17600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60941" y="4128315"/>
            <a:ext cx="11829698" cy="2474898"/>
          </a:xfrm>
          <a:prstGeom prst="rect">
            <a:avLst/>
          </a:prstGeom>
        </p:spPr>
      </p:pic>
      <p:pic>
        <p:nvPicPr>
          <p:cNvPr id="4" name="tempomate usage demo">
            <a:hlinkClick r:id="" action="ppaction://media"/>
            <a:extLst>
              <a:ext uri="{FF2B5EF4-FFF2-40B4-BE49-F238E27FC236}">
                <a16:creationId xmlns:a16="http://schemas.microsoft.com/office/drawing/2014/main" id="{37087112-E75B-CCB6-93DB-75B9307F0A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4762"/>
            <a:ext cx="18279532" cy="10282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71924" y="7656443"/>
            <a:ext cx="3450607" cy="3450607"/>
            <a:chOff x="2371924" y="7656443"/>
            <a:chExt cx="3450607" cy="34506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1924" y="7656443"/>
              <a:ext cx="3450607" cy="3450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2531" y="1698991"/>
            <a:ext cx="10312877" cy="8031153"/>
            <a:chOff x="5822531" y="1698991"/>
            <a:chExt cx="10312877" cy="80311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2531" y="1698991"/>
              <a:ext cx="10312877" cy="80311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648" y="2092229"/>
            <a:ext cx="3273923" cy="1703189"/>
          </a:xfrm>
          <a:prstGeom prst="rect">
            <a:avLst/>
          </a:prstGeom>
        </p:spPr>
      </p:pic>
      <p:pic>
        <p:nvPicPr>
          <p:cNvPr id="4" name="그림 3" descr="텍스트, 도표, 스크린샷, 그래프이(가) 표시된 사진&#10;&#10;자동 생성된 설명">
            <a:extLst>
              <a:ext uri="{FF2B5EF4-FFF2-40B4-BE49-F238E27FC236}">
                <a16:creationId xmlns:a16="http://schemas.microsoft.com/office/drawing/2014/main" id="{15003961-F98A-400F-876C-A021C2767D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31" y="1573925"/>
            <a:ext cx="10649270" cy="82981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71924" y="7656443"/>
            <a:ext cx="3450607" cy="3450607"/>
            <a:chOff x="2371924" y="7656443"/>
            <a:chExt cx="3450607" cy="34506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1924" y="7656443"/>
              <a:ext cx="3450607" cy="3450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58448" y="6661261"/>
            <a:ext cx="10028944" cy="2299245"/>
            <a:chOff x="6258448" y="6661261"/>
            <a:chExt cx="10028944" cy="22992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8448" y="6661261"/>
              <a:ext cx="10028944" cy="22992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457" y="2104010"/>
            <a:ext cx="3056970" cy="10904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314" y="2368495"/>
            <a:ext cx="8060152" cy="14022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79933" y="3685257"/>
            <a:ext cx="7784457" cy="140786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66781" y="5005267"/>
            <a:ext cx="8672923" cy="14529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71924" y="7656443"/>
            <a:ext cx="3450607" cy="3450607"/>
            <a:chOff x="2371924" y="7656443"/>
            <a:chExt cx="3450607" cy="34506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1924" y="7656443"/>
              <a:ext cx="3450607" cy="3450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58566" y="8152957"/>
            <a:ext cx="6539061" cy="2132757"/>
            <a:chOff x="8058566" y="8152957"/>
            <a:chExt cx="6539061" cy="21327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8566" y="8152957"/>
              <a:ext cx="6539061" cy="21327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68911" y="6098278"/>
            <a:ext cx="9148590" cy="1879980"/>
            <a:chOff x="6768911" y="6098278"/>
            <a:chExt cx="9148590" cy="1879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8911" y="6098278"/>
              <a:ext cx="9148590" cy="1879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40274" y="6860154"/>
            <a:ext cx="2795244" cy="979107"/>
            <a:chOff x="12240274" y="6860154"/>
            <a:chExt cx="2795244" cy="9791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40274" y="6860154"/>
              <a:ext cx="2795244" cy="97910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6457" y="2104010"/>
            <a:ext cx="3056970" cy="10904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75314" y="2365257"/>
            <a:ext cx="8060695" cy="140786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79933" y="3688495"/>
            <a:ext cx="7783800" cy="1402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66781" y="5005267"/>
            <a:ext cx="8672923" cy="14529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71924" y="7656443"/>
            <a:ext cx="3450607" cy="3450607"/>
            <a:chOff x="2371924" y="7656443"/>
            <a:chExt cx="3450607" cy="34506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1924" y="7656443"/>
              <a:ext cx="3450607" cy="3450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63932" y="6148813"/>
            <a:ext cx="7056547" cy="4136901"/>
            <a:chOff x="6763932" y="6148813"/>
            <a:chExt cx="7056547" cy="41369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3932" y="6148813"/>
              <a:ext cx="7056547" cy="41369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20479" y="8849478"/>
            <a:ext cx="3978416" cy="1064537"/>
            <a:chOff x="13820479" y="8849478"/>
            <a:chExt cx="3978416" cy="10645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20479" y="8849478"/>
              <a:ext cx="3978416" cy="10645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6457" y="2104010"/>
            <a:ext cx="3056970" cy="10904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75314" y="2365257"/>
            <a:ext cx="8060695" cy="140786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79933" y="3685257"/>
            <a:ext cx="7784457" cy="14078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66781" y="5008505"/>
            <a:ext cx="8672352" cy="14431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89245" y="-1022802"/>
            <a:ext cx="5846537" cy="12820116"/>
            <a:chOff x="9689245" y="-1022802"/>
            <a:chExt cx="5846537" cy="12820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7589" y="-7051248"/>
              <a:ext cx="11693073" cy="2564023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9245" y="-1022802"/>
              <a:ext cx="5846537" cy="1282011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6864" y="993187"/>
            <a:ext cx="6573860" cy="26025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19385" y="6665727"/>
            <a:ext cx="5032794" cy="5032794"/>
            <a:chOff x="13019385" y="6665727"/>
            <a:chExt cx="5032794" cy="50327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1486" y="4477828"/>
              <a:ext cx="10065588" cy="1006558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19385" y="6665727"/>
              <a:ext cx="5032794" cy="50327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4219" y="8421688"/>
            <a:ext cx="1520871" cy="1520871"/>
            <a:chOff x="1114219" y="8421688"/>
            <a:chExt cx="1520871" cy="15208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4219" y="8421688"/>
              <a:ext cx="1520871" cy="15208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907" y="3094993"/>
            <a:ext cx="7040667" cy="14120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51509" y="8685580"/>
            <a:ext cx="4685249" cy="15124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3590" y="2351592"/>
            <a:ext cx="5207143" cy="14692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60941" y="4128315"/>
            <a:ext cx="11829698" cy="2474898"/>
          </a:xfrm>
          <a:prstGeom prst="rect">
            <a:avLst/>
          </a:prstGeom>
        </p:spPr>
      </p:pic>
      <p:pic>
        <p:nvPicPr>
          <p:cNvPr id="3" name="app_demo2">
            <a:hlinkClick r:id="" action="ppaction://media"/>
            <a:extLst>
              <a:ext uri="{FF2B5EF4-FFF2-40B4-BE49-F238E27FC236}">
                <a16:creationId xmlns:a16="http://schemas.microsoft.com/office/drawing/2014/main" id="{E7505AFC-3345-892D-F35D-67B58FF2F7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4763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89245" y="-1022802"/>
            <a:ext cx="5846537" cy="12820116"/>
            <a:chOff x="9689245" y="-1022802"/>
            <a:chExt cx="5846537" cy="12820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7589" y="-7051248"/>
              <a:ext cx="11693073" cy="2564023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9245" y="-1022802"/>
              <a:ext cx="5846537" cy="1282011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6864" y="993187"/>
            <a:ext cx="6573860" cy="26025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19385" y="6665727"/>
            <a:ext cx="5032794" cy="5032794"/>
            <a:chOff x="13019385" y="6665727"/>
            <a:chExt cx="5032794" cy="50327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1486" y="4477828"/>
              <a:ext cx="10065588" cy="1006558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19385" y="6665727"/>
              <a:ext cx="5032794" cy="50327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4219" y="8421688"/>
            <a:ext cx="1520871" cy="1520871"/>
            <a:chOff x="1114219" y="8421688"/>
            <a:chExt cx="1520871" cy="15208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4219" y="8421688"/>
              <a:ext cx="1520871" cy="15208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907" y="3094993"/>
            <a:ext cx="7040667" cy="14120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51509" y="8685580"/>
            <a:ext cx="4685249" cy="15124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3590" y="2351592"/>
            <a:ext cx="5207143" cy="14692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1024" y="6936911"/>
            <a:ext cx="10710607" cy="7143"/>
            <a:chOff x="7591024" y="6936911"/>
            <a:chExt cx="10710607" cy="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1024" y="6936911"/>
              <a:ext cx="10710607" cy="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0537" y="5156916"/>
            <a:ext cx="10320974" cy="7143"/>
            <a:chOff x="2430537" y="5156916"/>
            <a:chExt cx="10320974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30537" y="5156916"/>
              <a:ext cx="10320974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75107" y="3447804"/>
            <a:ext cx="10710607" cy="7143"/>
            <a:chOff x="7575107" y="3447804"/>
            <a:chExt cx="10710607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75107" y="3447804"/>
              <a:ext cx="10710607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68243" y="5178084"/>
            <a:ext cx="10363311" cy="7143"/>
            <a:chOff x="7768243" y="5178084"/>
            <a:chExt cx="10363311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7768243" y="5178084"/>
              <a:ext cx="10363311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1924" y="7656443"/>
            <a:ext cx="3450607" cy="3450607"/>
            <a:chOff x="2371924" y="7656443"/>
            <a:chExt cx="3450607" cy="34506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1924" y="7656443"/>
              <a:ext cx="3450607" cy="345060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41870" y="1130890"/>
            <a:ext cx="3793270" cy="127283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697872" y="1842803"/>
            <a:ext cx="8214337" cy="31990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82941" y="507546"/>
            <a:ext cx="911474" cy="106672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26231" y="1962916"/>
            <a:ext cx="3118458" cy="10607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30194" y="1135803"/>
            <a:ext cx="3682977" cy="12430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38203" y="507546"/>
            <a:ext cx="1021932" cy="106672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82764" y="1962916"/>
            <a:ext cx="3587211" cy="102722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74927" y="4561051"/>
            <a:ext cx="3412863" cy="134813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82946" y="3982441"/>
            <a:ext cx="1023066" cy="106672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45278" y="5427707"/>
            <a:ext cx="2809982" cy="73926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01860" y="4561051"/>
            <a:ext cx="4383158" cy="124301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38241" y="3982439"/>
            <a:ext cx="1042874" cy="106672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00545" y="5427707"/>
            <a:ext cx="2014697" cy="70728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46594" y="8042394"/>
            <a:ext cx="3438901" cy="124301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82946" y="7463784"/>
            <a:ext cx="1023066" cy="10667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71924" y="7656443"/>
            <a:ext cx="3450607" cy="3450607"/>
            <a:chOff x="2371924" y="7656443"/>
            <a:chExt cx="3450607" cy="34506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1924" y="7656443"/>
              <a:ext cx="3450607" cy="3450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52887" y="2211851"/>
            <a:ext cx="6171429" cy="5535497"/>
            <a:chOff x="10852887" y="2211851"/>
            <a:chExt cx="6171429" cy="55354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2887" y="2211851"/>
              <a:ext cx="6171429" cy="55354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88804" y="2493899"/>
            <a:ext cx="4672528" cy="4672528"/>
            <a:chOff x="8788804" y="2493899"/>
            <a:chExt cx="4672528" cy="46725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88804" y="2493899"/>
              <a:ext cx="4672528" cy="467252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0029" y="2112591"/>
            <a:ext cx="3022637" cy="17006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475705" y="8144217"/>
            <a:ext cx="22919514" cy="6977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19067" y="2325333"/>
            <a:ext cx="13564105" cy="10386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7924" y="3005295"/>
            <a:ext cx="15348686" cy="10166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5962" y="3673905"/>
            <a:ext cx="15632372" cy="10336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236714" y="4348191"/>
            <a:ext cx="20301561" cy="10336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563657" y="4965333"/>
            <a:ext cx="22985705" cy="10336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968695" y="5654829"/>
            <a:ext cx="21743876" cy="102159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869638" y="6310067"/>
            <a:ext cx="23596495" cy="10215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71924" y="7656443"/>
            <a:ext cx="3450607" cy="3450607"/>
            <a:chOff x="2371924" y="7656443"/>
            <a:chExt cx="3450607" cy="34506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1924" y="7656443"/>
              <a:ext cx="3450607" cy="3450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52887" y="2211851"/>
            <a:ext cx="6171429" cy="5535497"/>
            <a:chOff x="10852887" y="2211851"/>
            <a:chExt cx="6171429" cy="55354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2887" y="2211851"/>
              <a:ext cx="6171429" cy="55354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88804" y="2493899"/>
            <a:ext cx="4672528" cy="4672528"/>
            <a:chOff x="8788804" y="2493899"/>
            <a:chExt cx="4672528" cy="46725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88804" y="2493899"/>
              <a:ext cx="4672528" cy="467252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0029" y="2112591"/>
            <a:ext cx="3022637" cy="17006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475705" y="8144217"/>
            <a:ext cx="22919514" cy="6977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17486" y="2331019"/>
            <a:ext cx="13567638" cy="10215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9286" y="2999619"/>
            <a:ext cx="15345810" cy="10336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4219" y="3679581"/>
            <a:ext cx="15636019" cy="10166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237390" y="4353867"/>
            <a:ext cx="20303114" cy="10166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564305" y="4971009"/>
            <a:ext cx="22987467" cy="10166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968019" y="5649143"/>
            <a:ext cx="21742305" cy="10386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869076" y="6304381"/>
            <a:ext cx="23595000" cy="10386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71924" y="7656443"/>
            <a:ext cx="3450607" cy="3450607"/>
            <a:chOff x="2371924" y="7656443"/>
            <a:chExt cx="3450607" cy="34506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1924" y="7656443"/>
              <a:ext cx="3450607" cy="34506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0029" y="2112591"/>
            <a:ext cx="3022637" cy="17006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7486" y="2331019"/>
            <a:ext cx="13567638" cy="10215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105" y="3676343"/>
            <a:ext cx="15634295" cy="1026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564305" y="4971019"/>
            <a:ext cx="22987467" cy="10166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71924" y="7656443"/>
            <a:ext cx="3450607" cy="3450607"/>
            <a:chOff x="2371924" y="7656443"/>
            <a:chExt cx="3450607" cy="34506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1924" y="7656443"/>
              <a:ext cx="3450607" cy="3450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3480" y="5484496"/>
            <a:ext cx="4264616" cy="4343895"/>
            <a:chOff x="12973480" y="5484496"/>
            <a:chExt cx="4264616" cy="43438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3480" y="5484496"/>
              <a:ext cx="4264616" cy="434389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029" y="2112591"/>
            <a:ext cx="3022637" cy="17006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17486" y="2331019"/>
            <a:ext cx="13567638" cy="10215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105" y="3676343"/>
            <a:ext cx="15634295" cy="10263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564305" y="4971019"/>
            <a:ext cx="22987467" cy="10166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71924" y="7656443"/>
            <a:ext cx="3450607" cy="3450607"/>
            <a:chOff x="2371924" y="7656443"/>
            <a:chExt cx="3450607" cy="34506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1924" y="7656443"/>
              <a:ext cx="3450607" cy="3450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3480" y="5484496"/>
            <a:ext cx="4264616" cy="4343895"/>
            <a:chOff x="12973480" y="5484496"/>
            <a:chExt cx="4264616" cy="43438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3480" y="5484496"/>
              <a:ext cx="4264616" cy="43438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48674" y="6044029"/>
            <a:ext cx="5063021" cy="5063021"/>
            <a:chOff x="7348674" y="6044029"/>
            <a:chExt cx="5063021" cy="50630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8674" y="6044029"/>
              <a:ext cx="5063021" cy="50630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0029" y="2112591"/>
            <a:ext cx="3022637" cy="17006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17486" y="2331019"/>
            <a:ext cx="13567638" cy="10215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5105" y="3676343"/>
            <a:ext cx="15634295" cy="10263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564305" y="4971019"/>
            <a:ext cx="22987467" cy="10166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사용자 지정</PresentationFormat>
  <Paragraphs>0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tae-sickcho</cp:lastModifiedBy>
  <cp:revision>4</cp:revision>
  <dcterms:created xsi:type="dcterms:W3CDTF">2023-12-15T13:10:28Z</dcterms:created>
  <dcterms:modified xsi:type="dcterms:W3CDTF">2023-12-15T07:19:15Z</dcterms:modified>
</cp:coreProperties>
</file>